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61" r:id="rId4"/>
    <p:sldId id="256" r:id="rId5"/>
    <p:sldId id="257" r:id="rId6"/>
    <p:sldId id="262" r:id="rId7"/>
    <p:sldId id="258" r:id="rId8"/>
    <p:sldId id="259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528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252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525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912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370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30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907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429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177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331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054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3AD66-52B3-46CD-8167-DB0CE1D01F80}" type="datetimeFigureOut">
              <a:rPr lang="ru-RU" smtClean="0"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5C960-0ADE-4684-A0EF-299A7D12DA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237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Диаграммы и графики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5847" y="2381180"/>
            <a:ext cx="5760305" cy="324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83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/>
              <a:t>Ключ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1) </a:t>
            </a:r>
            <a:r>
              <a:rPr lang="ru-RU" b="1" dirty="0"/>
              <a:t>г) листов</a:t>
            </a:r>
            <a:endParaRPr lang="ru-RU" b="1" dirty="0" smtClean="0"/>
          </a:p>
          <a:p>
            <a:r>
              <a:rPr lang="ru-RU" b="1" dirty="0" smtClean="0"/>
              <a:t>2) </a:t>
            </a:r>
            <a:r>
              <a:rPr lang="ru-RU" b="1" dirty="0"/>
              <a:t>в) </a:t>
            </a:r>
            <a:r>
              <a:rPr lang="en-US" b="1" dirty="0"/>
              <a:t>34</a:t>
            </a:r>
            <a:endParaRPr lang="ru-RU" b="1" dirty="0"/>
          </a:p>
          <a:p>
            <a:r>
              <a:rPr lang="ru-RU" b="1" dirty="0" smtClean="0"/>
              <a:t>3) </a:t>
            </a:r>
            <a:r>
              <a:rPr lang="ru-RU" b="1" dirty="0"/>
              <a:t>в) содержимого текущей ячейки</a:t>
            </a:r>
          </a:p>
          <a:p>
            <a:r>
              <a:rPr lang="ru-RU" b="1" dirty="0" smtClean="0"/>
              <a:t>4) </a:t>
            </a:r>
            <a:r>
              <a:rPr lang="ru-RU" b="1" dirty="0"/>
              <a:t>в) =</a:t>
            </a:r>
          </a:p>
          <a:p>
            <a:r>
              <a:rPr lang="ru-RU" b="1" dirty="0" smtClean="0"/>
              <a:t>5) </a:t>
            </a:r>
            <a:r>
              <a:rPr lang="ru-RU" b="1" dirty="0"/>
              <a:t>б) </a:t>
            </a:r>
            <a:r>
              <a:rPr lang="en-US" b="1" dirty="0"/>
              <a:t>C</a:t>
            </a:r>
            <a:r>
              <a:rPr lang="ru-RU" b="1" dirty="0"/>
              <a:t>2:</a:t>
            </a:r>
            <a:r>
              <a:rPr lang="en-US" b="1" dirty="0"/>
              <a:t>D</a:t>
            </a:r>
            <a:r>
              <a:rPr lang="ru-RU" b="1" dirty="0"/>
              <a:t>11</a:t>
            </a:r>
          </a:p>
          <a:p>
            <a:r>
              <a:rPr lang="ru-RU" b="1" dirty="0" smtClean="0"/>
              <a:t>6) </a:t>
            </a:r>
            <a:r>
              <a:rPr lang="ru-RU" b="1" dirty="0"/>
              <a:t>в) </a:t>
            </a:r>
            <a:r>
              <a:rPr lang="en-US" b="1" dirty="0"/>
              <a:t>A</a:t>
            </a:r>
            <a:r>
              <a:rPr lang="ru-RU" b="1" dirty="0"/>
              <a:t>1:</a:t>
            </a:r>
            <a:r>
              <a:rPr lang="en-US" b="1" dirty="0"/>
              <a:t>B</a:t>
            </a:r>
            <a:r>
              <a:rPr lang="ru-RU" b="1" dirty="0"/>
              <a:t>2</a:t>
            </a:r>
          </a:p>
          <a:p>
            <a:r>
              <a:rPr lang="ru-RU" b="1" dirty="0" smtClean="0"/>
              <a:t>7) </a:t>
            </a:r>
            <a:r>
              <a:rPr lang="ru-RU" b="1" dirty="0"/>
              <a:t>б</a:t>
            </a:r>
            <a:r>
              <a:rPr lang="en-US" b="1" dirty="0"/>
              <a:t>) =</a:t>
            </a:r>
            <a:r>
              <a:rPr lang="en-US" b="1" dirty="0" smtClean="0"/>
              <a:t>A2+D4*B3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01160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034" y="0"/>
            <a:ext cx="10515600" cy="5672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Виды диаграмм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2574140"/>
              </p:ext>
            </p:extLst>
          </p:nvPr>
        </p:nvGraphicFramePr>
        <p:xfrm>
          <a:off x="994955" y="567282"/>
          <a:ext cx="10515600" cy="5325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397559793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043082224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253772628"/>
                    </a:ext>
                  </a:extLst>
                </a:gridCol>
              </a:tblGrid>
              <a:tr h="45560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Вид диаграммы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Изображение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Когда используется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1721686"/>
                  </a:ext>
                </a:extLst>
              </a:tr>
              <a:tr h="115316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Гистограмма</a:t>
                      </a:r>
                      <a:r>
                        <a:rPr lang="ru-RU" sz="2400" baseline="0" dirty="0" smtClean="0"/>
                        <a:t> (столбчатая)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996168"/>
                  </a:ext>
                </a:extLst>
              </a:tr>
              <a:tr h="125179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График (линейная)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3869817"/>
                  </a:ext>
                </a:extLst>
              </a:tr>
              <a:tr h="120080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Круговая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448283"/>
                  </a:ext>
                </a:extLst>
              </a:tr>
              <a:tr h="126274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Лепестковая (сетчатая)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9697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7729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22186" b="7938"/>
          <a:stretch/>
        </p:blipFill>
        <p:spPr>
          <a:xfrm>
            <a:off x="-1" y="2916820"/>
            <a:ext cx="5738485" cy="38190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3712" y="415127"/>
            <a:ext cx="6759120" cy="38020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03089" y="230461"/>
            <a:ext cx="5127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Цены на товары продовольственной корзины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000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119" y="527991"/>
            <a:ext cx="5175953" cy="49991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8785" y="856527"/>
            <a:ext cx="8242049" cy="4636233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1656493" y="3692323"/>
            <a:ext cx="1258604" cy="196248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608881" y="5197033"/>
            <a:ext cx="1909823" cy="43066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7268901" y="365125"/>
            <a:ext cx="870171" cy="3177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9745884" y="3368233"/>
            <a:ext cx="648182" cy="68290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851949" y="1481559"/>
            <a:ext cx="1666755" cy="196769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932972" y="1284790"/>
            <a:ext cx="2534856" cy="221076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322197" y="0"/>
            <a:ext cx="195612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Название диаграммы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10197296" y="4051139"/>
            <a:ext cx="1423686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Легенда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7874" y="1044759"/>
            <a:ext cx="1851949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Подписи данных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960260" y="5627697"/>
            <a:ext cx="891689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Шкала</a:t>
            </a:r>
            <a:endParaRPr lang="ru-RU" dirty="0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028307" y="3160149"/>
            <a:ext cx="1927274" cy="281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037" y="2823135"/>
            <a:ext cx="1365812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Ось данных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602839" y="4269365"/>
            <a:ext cx="215677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Ряды данных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8569949" y="5085487"/>
            <a:ext cx="1627347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Ось категорий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65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647" y="1027906"/>
            <a:ext cx="8080890" cy="45455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67793" y="946717"/>
            <a:ext cx="5127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Доля стран в мировом экспорте пшеницы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979977" y="485052"/>
            <a:ext cx="195612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Название диаграммы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7489371" y="658574"/>
            <a:ext cx="418013" cy="36933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229471" y="4390773"/>
            <a:ext cx="1423686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Легенда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9640389" y="4066903"/>
            <a:ext cx="435428" cy="3048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272447" y="4061633"/>
            <a:ext cx="1423686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Сектора</a:t>
            </a:r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2505942" y="3488078"/>
            <a:ext cx="661851" cy="57882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696133" y="4187037"/>
            <a:ext cx="674084" cy="3226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459914" y="5096167"/>
            <a:ext cx="2170279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Подписи данных</a:t>
            </a:r>
            <a:endParaRPr lang="ru-RU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flipH="1" flipV="1">
            <a:off x="7080069" y="3709851"/>
            <a:ext cx="26125" cy="128016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6459914" y="4868091"/>
            <a:ext cx="489526" cy="13062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 flipV="1">
            <a:off x="4458789" y="4824549"/>
            <a:ext cx="2001125" cy="43542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62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Пройди тест по ссылке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645" y="1307939"/>
            <a:ext cx="4869024" cy="4869024"/>
          </a:xfrm>
        </p:spPr>
      </p:pic>
    </p:spTree>
    <p:extLst>
      <p:ext uri="{BB962C8B-B14F-4D97-AF65-F5344CB8AC3E}">
        <p14:creationId xmlns:p14="http://schemas.microsoft.com/office/powerpoint/2010/main" val="2431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25975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«Помнить всё»</a:t>
            </a:r>
            <a:endParaRPr lang="ru-RU" b="1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0" y="925975"/>
            <a:ext cx="6366076" cy="29546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Среди приведенных ниже трех чисел, записанных в десятичной системе счисления, найдите число, сумма цифр которого в восьмеричной записи наименьшая. В ответе запишите сумму цифр в восьмеричной записи этого числа.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55</a:t>
            </a:r>
            <a:r>
              <a:rPr kumimoji="0" lang="ru-RU" alt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10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83</a:t>
            </a:r>
            <a:r>
              <a:rPr kumimoji="0" lang="ru-RU" alt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10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91</a:t>
            </a:r>
            <a:r>
              <a:rPr kumimoji="0" lang="ru-RU" alt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10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66076" y="1947261"/>
            <a:ext cx="5825924" cy="304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altLang="ru-RU" sz="2400" dirty="0">
                <a:latin typeface="Arial" panose="020B0604020202020204" pitchFamily="34" charset="0"/>
              </a:rPr>
              <a:t>Среди приведённых ниже </a:t>
            </a:r>
            <a:r>
              <a:rPr lang="ru-RU" altLang="ru-RU" sz="2400" dirty="0" smtClean="0">
                <a:latin typeface="Arial" panose="020B0604020202020204" pitchFamily="34" charset="0"/>
              </a:rPr>
              <a:t>трёх чисел, записанных в </a:t>
            </a:r>
            <a:r>
              <a:rPr lang="ru-RU" altLang="ru-RU" sz="2400" dirty="0">
                <a:latin typeface="Arial" panose="020B0604020202020204" pitchFamily="34" charset="0"/>
              </a:rPr>
              <a:t>различных системах счисления, найдите максимальное и запишите его в ответе в десятичной системе счисления. В ответе запишите только число, основание системы счисления указывать не нужно</a:t>
            </a:r>
            <a:r>
              <a:rPr lang="ru-RU" altLang="ru-RU" dirty="0" smtClean="0">
                <a:latin typeface="Arial" panose="020B0604020202020204" pitchFamily="34" charset="0"/>
              </a:rPr>
              <a:t>.</a:t>
            </a:r>
          </a:p>
          <a:p>
            <a:r>
              <a:rPr lang="ru-RU" sz="2400" dirty="0"/>
              <a:t>5F</a:t>
            </a:r>
            <a:r>
              <a:rPr lang="ru-RU" sz="2400" baseline="-25000" dirty="0"/>
              <a:t>16</a:t>
            </a:r>
            <a:r>
              <a:rPr lang="ru-RU" sz="2400" dirty="0"/>
              <a:t>, 130</a:t>
            </a:r>
            <a:r>
              <a:rPr lang="ru-RU" sz="2400" baseline="-25000" dirty="0"/>
              <a:t>8</a:t>
            </a:r>
            <a:r>
              <a:rPr lang="ru-RU" sz="2400" dirty="0"/>
              <a:t>, </a:t>
            </a:r>
            <a:r>
              <a:rPr lang="ru-RU" sz="2400" dirty="0" smtClean="0"/>
              <a:t>1011011</a:t>
            </a:r>
            <a:r>
              <a:rPr lang="ru-RU" sz="2400" baseline="-25000" dirty="0" smtClean="0"/>
              <a:t>2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4051386"/>
            <a:ext cx="6366076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/>
              <a:t>Число 3322</a:t>
            </a:r>
            <a:r>
              <a:rPr lang="en-US" sz="2400" baseline="-25000" dirty="0"/>
              <a:t>n </a:t>
            </a:r>
            <a:r>
              <a:rPr lang="ru-RU" sz="2400" dirty="0"/>
              <a:t>записано в системе счисления с основанием </a:t>
            </a:r>
            <a:r>
              <a:rPr lang="en-US" sz="2400" dirty="0"/>
              <a:t>n</a:t>
            </a:r>
            <a:r>
              <a:rPr lang="ru-RU" sz="2400" dirty="0"/>
              <a:t> (</a:t>
            </a:r>
            <a:r>
              <a:rPr lang="en-US" sz="2400" dirty="0"/>
              <a:t>n</a:t>
            </a:r>
            <a:r>
              <a:rPr lang="ru-RU" sz="2400" dirty="0"/>
              <a:t>&gt;1). Определите наименьшее возможное значение </a:t>
            </a:r>
            <a:r>
              <a:rPr lang="en-US" sz="2400" dirty="0"/>
              <a:t>n</a:t>
            </a:r>
            <a:r>
              <a:rPr lang="ru-RU" sz="2400" dirty="0"/>
              <a:t>. Для этого значения в ответе запишите представление данного числа в десятичной системе счисления. Основание системы счисления указывать не нужно.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3906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228</Words>
  <Application>Microsoft Office PowerPoint</Application>
  <PresentationFormat>Широкоэкранный</PresentationFormat>
  <Paragraphs>37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Диаграммы и графики</vt:lpstr>
      <vt:lpstr>Ключ</vt:lpstr>
      <vt:lpstr>Виды диаграмм</vt:lpstr>
      <vt:lpstr>Презентация PowerPoint</vt:lpstr>
      <vt:lpstr>Презентация PowerPoint</vt:lpstr>
      <vt:lpstr>Презентация PowerPoint</vt:lpstr>
      <vt:lpstr>Пройди тест по ссылке</vt:lpstr>
      <vt:lpstr>«Помнить всё»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10</cp:revision>
  <dcterms:created xsi:type="dcterms:W3CDTF">2026-03-21T14:29:56Z</dcterms:created>
  <dcterms:modified xsi:type="dcterms:W3CDTF">2026-03-27T11:48:52Z</dcterms:modified>
</cp:coreProperties>
</file>